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5"/>
  </p:notesMasterIdLst>
  <p:sldIdLst>
    <p:sldId id="275" r:id="rId2"/>
    <p:sldId id="276" r:id="rId3"/>
    <p:sldId id="272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C3F3"/>
    <a:srgbClr val="FBC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15" autoAdjust="0"/>
    <p:restoredTop sz="90175" autoAdjust="0"/>
  </p:normalViewPr>
  <p:slideViewPr>
    <p:cSldViewPr snapToGrid="0">
      <p:cViewPr varScale="1">
        <p:scale>
          <a:sx n="103" d="100"/>
          <a:sy n="103" d="100"/>
        </p:scale>
        <p:origin x="5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39F1F-E991-43FC-961F-A8FEF705257A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15413-4808-4074-974B-B0D334DA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86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5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572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05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429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3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6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496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48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62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9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798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37958D7-BA06-408C-A439-D042CA568C50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2EB18A2-EDEA-4F7F-8AC3-F1876C0830C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4027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603E-D978-4763-94E9-85AE5E15A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5807"/>
          </a:xfrm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rgbClr val="C00000"/>
                </a:solidFill>
              </a:rPr>
              <a:t>Twins Outdoor Activities 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69029AB-BF2A-414D-A504-77D45FC50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09708"/>
            <a:ext cx="9001957" cy="5122415"/>
          </a:xfrm>
        </p:spPr>
      </p:pic>
    </p:spTree>
    <p:extLst>
      <p:ext uri="{BB962C8B-B14F-4D97-AF65-F5344CB8AC3E}">
        <p14:creationId xmlns:p14="http://schemas.microsoft.com/office/powerpoint/2010/main" val="3623640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8991C-3DDB-4CCB-B0D7-D1DA193BD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5706"/>
          </a:xfrm>
        </p:spPr>
        <p:txBody>
          <a:bodyPr>
            <a:normAutofit/>
          </a:bodyPr>
          <a:lstStyle/>
          <a:p>
            <a:r>
              <a:rPr lang="en-US" b="1" u="sng" dirty="0">
                <a:solidFill>
                  <a:srgbClr val="C00000"/>
                </a:solidFill>
              </a:rPr>
              <a:t>Twins love Soccer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C6EEE0-78D1-46DE-9901-E27491180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79" y="1180730"/>
            <a:ext cx="7137647" cy="5477522"/>
          </a:xfr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A5DB40F2-2DCC-4B0A-897C-8B135F82990C}"/>
              </a:ext>
            </a:extLst>
          </p:cNvPr>
          <p:cNvSpPr/>
          <p:nvPr/>
        </p:nvSpPr>
        <p:spPr>
          <a:xfrm>
            <a:off x="5220070" y="1331651"/>
            <a:ext cx="133165" cy="301841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FE7F046A-FAB6-4CD0-BB28-DEC54B3E58EF}"/>
              </a:ext>
            </a:extLst>
          </p:cNvPr>
          <p:cNvSpPr/>
          <p:nvPr/>
        </p:nvSpPr>
        <p:spPr>
          <a:xfrm>
            <a:off x="4351538" y="2069977"/>
            <a:ext cx="133165" cy="301841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E923067-675C-4363-A49F-BC6CF9ADA098}"/>
              </a:ext>
            </a:extLst>
          </p:cNvPr>
          <p:cNvSpPr/>
          <p:nvPr/>
        </p:nvSpPr>
        <p:spPr>
          <a:xfrm>
            <a:off x="1963445" y="5514513"/>
            <a:ext cx="133165" cy="301841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CB36E3E-5271-491E-9CC3-5744A5CC70DF}"/>
              </a:ext>
            </a:extLst>
          </p:cNvPr>
          <p:cNvSpPr/>
          <p:nvPr/>
        </p:nvSpPr>
        <p:spPr>
          <a:xfrm>
            <a:off x="2621872" y="5514512"/>
            <a:ext cx="133165" cy="301841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203A9A0A-B4B9-402E-80EF-A82E206145FE}"/>
              </a:ext>
            </a:extLst>
          </p:cNvPr>
          <p:cNvSpPr/>
          <p:nvPr/>
        </p:nvSpPr>
        <p:spPr>
          <a:xfrm>
            <a:off x="7078463" y="4743635"/>
            <a:ext cx="133165" cy="301841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C45C961A-7E29-4F20-B52A-4AE5882B33BA}"/>
              </a:ext>
            </a:extLst>
          </p:cNvPr>
          <p:cNvSpPr/>
          <p:nvPr/>
        </p:nvSpPr>
        <p:spPr>
          <a:xfrm>
            <a:off x="6457026" y="4887157"/>
            <a:ext cx="133165" cy="301841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18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ADC1D-B302-46C1-93A9-E73AEB1CA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1791"/>
            <a:ext cx="10515600" cy="901084"/>
          </a:xfrm>
        </p:spPr>
        <p:txBody>
          <a:bodyPr/>
          <a:lstStyle/>
          <a:p>
            <a:r>
              <a:rPr lang="en-US" b="1" u="sng" dirty="0">
                <a:solidFill>
                  <a:srgbClr val="C00000"/>
                </a:solidFill>
              </a:rPr>
              <a:t>Art and Dance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F033535-ECE9-46BD-A5F4-904667322D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1" y="1411550"/>
            <a:ext cx="8555350" cy="5264458"/>
          </a:xfrm>
        </p:spPr>
      </p:pic>
    </p:spTree>
    <p:extLst>
      <p:ext uri="{BB962C8B-B14F-4D97-AF65-F5344CB8AC3E}">
        <p14:creationId xmlns:p14="http://schemas.microsoft.com/office/powerpoint/2010/main" val="71280417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1648</TotalTime>
  <Words>9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Calibri</vt:lpstr>
      <vt:lpstr>Calibri Light</vt:lpstr>
      <vt:lpstr>Retrospect</vt:lpstr>
      <vt:lpstr>Twins Outdoor Activities  </vt:lpstr>
      <vt:lpstr>Twins love Soccer</vt:lpstr>
      <vt:lpstr>Art and Dance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Saurabh Kumar</dc:creator>
  <cp:lastModifiedBy>Saurabh Kumar</cp:lastModifiedBy>
  <cp:revision>245</cp:revision>
  <dcterms:created xsi:type="dcterms:W3CDTF">2021-05-06T10:40:41Z</dcterms:created>
  <dcterms:modified xsi:type="dcterms:W3CDTF">2021-06-03T03:23:26Z</dcterms:modified>
</cp:coreProperties>
</file>

<file path=docProps/thumbnail.jpeg>
</file>